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10238-73FD-455A-912A-E3304624D750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D8F0B-3E39-4CD8-B10B-0E9F5D9FF0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0EFCB-A060-4D65-98F4-D77155ED9E40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E2763-09C6-4AE7-B783-6FE842A8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2763-09C6-4AE7-B783-6FE842A845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2763-09C6-4AE7-B783-6FE842A845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2763-09C6-4AE7-B783-6FE842A845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2763-09C6-4AE7-B783-6FE842A845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2763-09C6-4AE7-B783-6FE842A845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2763-09C6-4AE7-B783-6FE842A845C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2763-09C6-4AE7-B783-6FE842A845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302A-A16A-4D26-93BC-28742B804A43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52015-0CD1-4362-9534-E91A504D9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579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Jes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us was the Son of God </a:t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and the Son of Man.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He did not just come to take us to heaven, He came to demonstrate  how a man or woman filled with the Holy Spirit could live for and serve God on earth!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71600"/>
            <a:ext cx="6858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Submission to the Ministry of John who was a inferior ministry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Matt 3:13-17 – John Baptizes Jesus after an argument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The Principle of Mentoring – Joshua/Moses – Elisha/Elijah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I Peter 5:5 – Younger to Elder and one to another</a:t>
            </a:r>
          </a:p>
          <a:p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81200"/>
            <a:ext cx="6858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Matt 3:13-17 – A voice from Heaven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My Sheep Hear My Voice – John 10:3; </a:t>
            </a:r>
            <a:r>
              <a:rPr lang="en-US" sz="3600" smtClean="0">
                <a:solidFill>
                  <a:schemeClr val="bg1">
                    <a:lumMod val="95000"/>
                  </a:schemeClr>
                </a:solidFill>
              </a:rPr>
              <a:t>24; 27</a:t>
            </a: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Romans 8:14 – Led by the Spirit</a:t>
            </a:r>
          </a:p>
          <a:p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Jesus Hears the Father Speak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0"/>
            <a:ext cx="6858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5 Patterns You must Experience</a:t>
            </a:r>
          </a:p>
          <a:p>
            <a:pPr marL="914400" indent="-914400"/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Born of the Spirit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Submit to Circumcision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Know you already have a purpose in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Submission to the ministry of the hour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Hear God’s Voice</a:t>
            </a:r>
          </a:p>
          <a:p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5105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“And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we know that all things work together for good to those who love God, to those who are the called according to His purpose.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 For whom He foreknew, He also predestined to be conformed to the image of His Son, that He might be the firstborn among many brethren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.”</a:t>
            </a:r>
          </a:p>
          <a:p>
            <a:endParaRPr lang="en-US" sz="2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Romans 8:28-19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5105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For to this you were called, because Christ also suffered for us,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leaving 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us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an 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example, that you should follow His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steps….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.”</a:t>
            </a:r>
          </a:p>
          <a:p>
            <a:endParaRPr lang="en-US" sz="2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I Peter 2:21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5105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en-US" sz="4400" dirty="0">
                <a:solidFill>
                  <a:schemeClr val="bg1">
                    <a:lumMod val="95000"/>
                  </a:schemeClr>
                </a:solidFill>
              </a:rPr>
              <a:t>It is enough for a disciple that he be like his teacher, and a servant like his master. </a:t>
            </a:r>
            <a:endParaRPr lang="en-US" sz="4400" b="1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4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Matt. 10:25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5105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Jesus did not just come to get us to heaven, He came to demonstrate the way to live as a Spirit-filled, Spirit-led Believer!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510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</a:rPr>
              <a:t>Jesus is our pattern for both the individual Christian and the corporate church.</a:t>
            </a:r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828800"/>
            <a:ext cx="670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endParaRPr lang="en-US" sz="54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John 1:12-13 – Will of God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John 3:1-8 – Born Again By Spirit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I Peter 1:23 – Incorruptible Seed</a:t>
            </a:r>
          </a:p>
          <a:p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5410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He was Birthed by the Spirit and His Father was 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God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60198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914400"/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Jesus was circumcised the 8th day in accordance 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with Jewish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law</a:t>
            </a:r>
          </a:p>
          <a:p>
            <a:pPr marL="914400" indent="-914400"/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Luke 2:21 – Jesus Circumcised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Romans 2:28 – Spiritual Circ.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Colossians 2:9-12– Circ. made without hands</a:t>
            </a:r>
          </a:p>
          <a:p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447800"/>
            <a:ext cx="6858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Jesus Became Aware of His purpose and destiny in God</a:t>
            </a:r>
          </a:p>
          <a:p>
            <a:pPr marL="914400" indent="-914400"/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bg1">
                    <a:lumMod val="95000"/>
                  </a:schemeClr>
                </a:solidFill>
              </a:rPr>
              <a:t> Luke 2:49 – I Must be about </a:t>
            </a:r>
            <a:r>
              <a:rPr lang="en-US" sz="3300" dirty="0">
                <a:solidFill>
                  <a:schemeClr val="bg1">
                    <a:lumMod val="95000"/>
                  </a:schemeClr>
                </a:solidFill>
              </a:rPr>
              <a:t>M</a:t>
            </a:r>
            <a:r>
              <a:rPr lang="en-US" sz="3300" dirty="0" smtClean="0">
                <a:solidFill>
                  <a:schemeClr val="bg1">
                    <a:lumMod val="95000"/>
                  </a:schemeClr>
                </a:solidFill>
              </a:rPr>
              <a:t>y Father</a:t>
            </a:r>
          </a:p>
          <a:p>
            <a:pPr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bg1">
                    <a:lumMod val="95000"/>
                  </a:schemeClr>
                </a:solidFill>
              </a:rPr>
              <a:t> I </a:t>
            </a:r>
            <a:r>
              <a:rPr lang="en-US" sz="3300" dirty="0" err="1" smtClean="0">
                <a:solidFill>
                  <a:schemeClr val="bg1">
                    <a:lumMod val="95000"/>
                  </a:schemeClr>
                </a:solidFill>
              </a:rPr>
              <a:t>Corith</a:t>
            </a:r>
            <a:r>
              <a:rPr lang="en-US" sz="3300" dirty="0" smtClean="0">
                <a:solidFill>
                  <a:schemeClr val="bg1">
                    <a:lumMod val="95000"/>
                  </a:schemeClr>
                </a:solidFill>
              </a:rPr>
              <a:t>. 6:19-20 – Bought with a Price</a:t>
            </a:r>
          </a:p>
          <a:p>
            <a:pPr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bg1">
                    <a:lumMod val="95000"/>
                  </a:schemeClr>
                </a:solidFill>
              </a:rPr>
              <a:t> Ephesians 2:8-10 – God already has a plan for you.</a:t>
            </a:r>
          </a:p>
          <a:p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380</Words>
  <Application>Microsoft Office PowerPoint</Application>
  <PresentationFormat>On-screen Show (4:3)</PresentationFormat>
  <Paragraphs>51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Highlander</dc:creator>
  <cp:lastModifiedBy>Steve Highlander</cp:lastModifiedBy>
  <cp:revision>34</cp:revision>
  <dcterms:created xsi:type="dcterms:W3CDTF">2012-06-30T17:10:59Z</dcterms:created>
  <dcterms:modified xsi:type="dcterms:W3CDTF">2012-07-01T02:45:46Z</dcterms:modified>
</cp:coreProperties>
</file>